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7" r:id="rId7"/>
    <p:sldId id="261" r:id="rId8"/>
    <p:sldId id="260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67"/>
    <p:restoredTop sz="96327"/>
  </p:normalViewPr>
  <p:slideViewPr>
    <p:cSldViewPr snapToGrid="0" snapToObjects="1">
      <p:cViewPr varScale="1">
        <p:scale>
          <a:sx n="90" d="100"/>
          <a:sy n="90" d="100"/>
        </p:scale>
        <p:origin x="6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0A91B-84CB-2643-9190-E7F10A5E6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114212-2B8C-D84E-975A-D130919A5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88F72F-DA76-B547-BAA9-9F047926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63A93E-F65D-5D46-AFB2-E74B6B7F2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2AA8BD-54CD-364C-9BB8-4EADBC6E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71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63DFF-A747-5440-8A2D-A6FB8B18F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D2248BE-CCEA-8146-A014-6B19EE679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C5C539-7DB1-D946-BC80-929428DC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6E1D1E-89DF-3742-BA1E-316056AD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79F7AA-BE66-D64A-8F75-D1538645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1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727123-5286-F149-9CBD-7866D8EF3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0A2111B-BA49-AC47-9B00-019FD161D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1C7B3E-F288-C84A-89EB-8A8BD580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10DCCA-3371-DC43-A5E8-E57F394A9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4289A26-F742-9A4D-BA07-957196FF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150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B2C98-FA0B-7F48-BB50-C978E9767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6557B6-B02E-B040-9515-7057DDD81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E33AE1-4339-404D-9B33-F373BD399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8A149F-95CE-AA4D-BCED-ABBBC1AAB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553BE4-BE1E-3746-AA05-DCFE779A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69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25331-B8B5-EC47-8199-3408B71E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BFE0A2-7955-804F-B42F-6D37538B0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FD7AC9-1603-CD45-9A5A-5EA13A6D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5278ED-C886-0143-9E9E-74A6CBD9D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65C5E3-CE42-B445-ACFE-6D4ADF061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62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D8F19-2420-0147-B590-ADD4CEE0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B09513-4765-0D4D-8A3B-EA1185D7A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5C8557E-A2C9-FA49-AEC8-265DA4FB4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0BB2E0-3463-3940-A5D6-650B542E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7E02DB-3D50-894D-84DB-F643FF41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A5B4D7-8E7C-2748-91A0-7C470279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68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2EC54-EC70-A046-9CE9-3CA9D79C2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38D8F0-291A-0945-BC01-A8DD3C2B9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FABB7A5-A4E8-4548-9BE5-CE3D2BF1B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F91C61A-0990-A04B-A8E1-3F31492B1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5E2F9C1-A710-9148-B464-1BD6F5ABB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5DA6641-A079-974D-BB7C-B80820DBC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8A432C-0114-4843-B949-324B14D9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45066EB-5109-3D4F-AF96-2195E9639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52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CD9FA0-F436-FE4B-B74D-6EF02CE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CA4248-79F8-4E4D-B3CE-C8DBC8E4A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114DB4-6909-A445-B6E4-E1DCB277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4D8AB1C-65FA-4646-B80B-B9BBB44C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83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5D48CE9-B05C-5648-AA0C-FAF2FF20C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0BBCDFB-8290-8D44-911A-7F0CBE8B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A768099-429A-0640-A221-AB24955A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88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E4783-F7D1-BC4A-9C9F-E2F450BB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E5FFEC-69CF-EF4A-86D3-E75B0ADF3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267521-7B2E-2449-93FD-CCACC813A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EE48E51-4686-CC46-8E91-938E12EB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7A54918-3595-2743-93B6-8C2AFEF6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19564B-7F91-4542-9246-6CDCB5BE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08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FB0F3A-80F1-184C-BEFD-01E239C3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BA7A69-1307-0E45-AFB5-C3294F0EE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25C892E-C78B-694A-99A7-F04E6972B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7AE353-74C4-0646-9762-81E8E5F0D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6721A8-3B0F-0046-B85C-EDB5DD88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82D0C7-084F-3243-B82F-D13825F78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904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288ECB1-CC33-1048-BE87-5E477A5E7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907ABF-B471-554B-BC80-547647539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023425-967B-A84C-9DCE-0741432AF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9656-7C27-2740-8717-7A326926F5ED}" type="datetimeFigureOut">
              <a:rPr lang="pt-BR" smtClean="0"/>
              <a:t>13/01/2021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0623B9-91B6-864F-AEDA-1D76C69641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3028F9-3FD5-F84F-AA55-6C166D81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0A2C-C204-3E49-B1E8-583349F3EC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20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166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17D17FB-975C-487E-8519-38E54760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386947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DE1857-7247-FB45-97B2-24A6540EE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993681"/>
            <a:ext cx="4057840" cy="2249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t-BR" sz="5400" dirty="0"/>
              <a:t>Treinamentos Rede Cuidar 2021.1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DE354B-2D42-B94E-B20D-952A5DFCD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724912"/>
            <a:ext cx="3405378" cy="1155525"/>
          </a:xfrm>
        </p:spPr>
        <p:txBody>
          <a:bodyPr anchor="b">
            <a:normAutofit/>
          </a:bodyPr>
          <a:lstStyle/>
          <a:p>
            <a:pPr algn="l"/>
            <a:r>
              <a:rPr lang="pt-BR" sz="2000" dirty="0"/>
              <a:t>Secretaria de Estado da Saúde</a:t>
            </a:r>
          </a:p>
        </p:txBody>
      </p:sp>
      <p:pic>
        <p:nvPicPr>
          <p:cNvPr id="9" name="Imagem 8" descr="Uma imagem contendo Texto&#10;&#10;Descrição gerada automaticamente">
            <a:extLst>
              <a:ext uri="{FF2B5EF4-FFF2-40B4-BE49-F238E27FC236}">
                <a16:creationId xmlns:a16="http://schemas.microsoft.com/office/drawing/2014/main" id="{D4129471-2EA4-E34A-A9E6-346EAE10C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781" y="674387"/>
            <a:ext cx="5702113" cy="2380631"/>
          </a:xfrm>
          <a:prstGeom prst="rect">
            <a:avLst/>
          </a:prstGeom>
        </p:spPr>
      </p:pic>
      <p:pic>
        <p:nvPicPr>
          <p:cNvPr id="7" name="Imagem 6" descr="Desenho de rosto de pessoa visto de perto&#10;&#10;Descrição gerada automaticamente">
            <a:extLst>
              <a:ext uri="{FF2B5EF4-FFF2-40B4-BE49-F238E27FC236}">
                <a16:creationId xmlns:a16="http://schemas.microsoft.com/office/drawing/2014/main" id="{183975AB-9330-2042-A5F0-77E958776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109" y="3708878"/>
            <a:ext cx="4164785" cy="239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1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3843D-4022-6445-9031-D02CA5AD2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810" y="2436134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Olhando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suspeitando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quando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criança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tem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cardiopatia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CDFD92-55A5-A742-BEA6-7D5BD373C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4972" y="4115120"/>
            <a:ext cx="4918191" cy="56780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 Juliana Sousa Soares de Araujo</a:t>
            </a:r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0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3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A5AC5-28E7-5D40-B393-563583CD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45809"/>
            <a:ext cx="9144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4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4516CA-ADB4-0146-9A26-4EA4D212E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0" y="3947050"/>
            <a:ext cx="9144000" cy="57258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2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02A56-3887-034B-9752-F6BA8E3B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E48335-A75E-484E-A109-F9600A51A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84601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02A56-3887-034B-9752-F6BA8E3B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365760"/>
            <a:ext cx="9912072" cy="1188404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0BC1D9E-4401-4EC0-88FD-ED103CB57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0670" y="2"/>
            <a:ext cx="1191330" cy="1511301"/>
          </a:xfrm>
          <a:custGeom>
            <a:avLst/>
            <a:gdLst>
              <a:gd name="connsiteX0" fmla="*/ 697617 w 1191330"/>
              <a:gd name="connsiteY0" fmla="*/ 0 h 1511301"/>
              <a:gd name="connsiteX1" fmla="*/ 1191330 w 1191330"/>
              <a:gd name="connsiteY1" fmla="*/ 0 h 1511301"/>
              <a:gd name="connsiteX2" fmla="*/ 1191330 w 1191330"/>
              <a:gd name="connsiteY2" fmla="*/ 1511301 h 1511301"/>
              <a:gd name="connsiteX3" fmla="*/ 0 w 1191330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1330" h="1511301">
                <a:moveTo>
                  <a:pt x="697617" y="0"/>
                </a:moveTo>
                <a:lnTo>
                  <a:pt x="1191330" y="0"/>
                </a:lnTo>
                <a:lnTo>
                  <a:pt x="1191330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00B311-3585-4069-AAC6-CD443FA5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986" y="1690688"/>
            <a:ext cx="3668014" cy="5167312"/>
          </a:xfrm>
          <a:custGeom>
            <a:avLst/>
            <a:gdLst>
              <a:gd name="connsiteX0" fmla="*/ 2391664 w 3668014"/>
              <a:gd name="connsiteY0" fmla="*/ 0 h 5167312"/>
              <a:gd name="connsiteX1" fmla="*/ 3668014 w 3668014"/>
              <a:gd name="connsiteY1" fmla="*/ 0 h 5167312"/>
              <a:gd name="connsiteX2" fmla="*/ 3668014 w 3668014"/>
              <a:gd name="connsiteY2" fmla="*/ 5167312 h 5167312"/>
              <a:gd name="connsiteX3" fmla="*/ 0 w 3668014"/>
              <a:gd name="connsiteY3" fmla="*/ 5167312 h 5167312"/>
              <a:gd name="connsiteX4" fmla="*/ 2393879 w 3668014"/>
              <a:gd name="connsiteY4" fmla="*/ 952 h 5167312"/>
              <a:gd name="connsiteX5" fmla="*/ 2391664 w 366801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68014" h="5167312">
                <a:moveTo>
                  <a:pt x="2391664" y="0"/>
                </a:moveTo>
                <a:lnTo>
                  <a:pt x="3668014" y="0"/>
                </a:lnTo>
                <a:lnTo>
                  <a:pt x="3668014" y="5167312"/>
                </a:lnTo>
                <a:lnTo>
                  <a:pt x="0" y="5167312"/>
                </a:lnTo>
                <a:lnTo>
                  <a:pt x="2393879" y="952"/>
                </a:lnTo>
                <a:lnTo>
                  <a:pt x="2391664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0AAF7C9-094E-400C-A428-F6C2262F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0688"/>
            <a:ext cx="10753320" cy="5167312"/>
          </a:xfrm>
          <a:custGeom>
            <a:avLst/>
            <a:gdLst>
              <a:gd name="connsiteX0" fmla="*/ 0 w 10753320"/>
              <a:gd name="connsiteY0" fmla="*/ 0 h 5167312"/>
              <a:gd name="connsiteX1" fmla="*/ 9680943 w 10753320"/>
              <a:gd name="connsiteY1" fmla="*/ 0 h 5167312"/>
              <a:gd name="connsiteX2" fmla="*/ 9680223 w 10753320"/>
              <a:gd name="connsiteY2" fmla="*/ 952 h 5167312"/>
              <a:gd name="connsiteX3" fmla="*/ 10753320 w 10753320"/>
              <a:gd name="connsiteY3" fmla="*/ 952 h 5167312"/>
              <a:gd name="connsiteX4" fmla="*/ 8359441 w 10753320"/>
              <a:gd name="connsiteY4" fmla="*/ 5167312 h 5167312"/>
              <a:gd name="connsiteX5" fmla="*/ 4821866 w 10753320"/>
              <a:gd name="connsiteY5" fmla="*/ 5167312 h 5167312"/>
              <a:gd name="connsiteX6" fmla="*/ 4821866 w 10753320"/>
              <a:gd name="connsiteY6" fmla="*/ 5166360 h 5167312"/>
              <a:gd name="connsiteX7" fmla="*/ 0 w 10753320"/>
              <a:gd name="connsiteY7" fmla="*/ 5166360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320" h="5167312">
                <a:moveTo>
                  <a:pt x="0" y="0"/>
                </a:moveTo>
                <a:lnTo>
                  <a:pt x="9680943" y="0"/>
                </a:lnTo>
                <a:lnTo>
                  <a:pt x="9680223" y="952"/>
                </a:lnTo>
                <a:lnTo>
                  <a:pt x="10753320" y="952"/>
                </a:lnTo>
                <a:lnTo>
                  <a:pt x="8359441" y="5167312"/>
                </a:lnTo>
                <a:lnTo>
                  <a:pt x="4821866" y="5167312"/>
                </a:lnTo>
                <a:lnTo>
                  <a:pt x="4821866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E48335-A75E-484E-A109-F9600A51A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174358"/>
            <a:ext cx="7731642" cy="4045467"/>
          </a:xfrm>
        </p:spPr>
        <p:txBody>
          <a:bodyPr anchor="t">
            <a:normAutofit/>
          </a:bodyPr>
          <a:lstStyle/>
          <a:p>
            <a:endParaRPr lang="pt-BR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7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302A56-3887-034B-9752-F6BA8E3B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E48335-A75E-484E-A109-F9600A51A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endParaRPr lang="pt-BR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035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00146DD-D18F-D244-B22B-1793B157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endParaRPr lang="pt-BR" sz="3600">
              <a:solidFill>
                <a:srgbClr val="FFFFFF"/>
              </a:solidFill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0F113BEE-E982-ED47-B62E-FD33848A3D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endParaRPr lang="pt-BR" sz="200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52A2B7-95D0-0448-9CC8-2B8D4E907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3657550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FB3FFF-F47C-D647-BCA1-5B3C731F8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27124"/>
          </a:xfrm>
        </p:spPr>
        <p:txBody>
          <a:bodyPr anchor="t">
            <a:normAutofit/>
          </a:bodyPr>
          <a:lstStyle/>
          <a:p>
            <a:endParaRPr lang="pt-BR" sz="360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6FB6FE-D27B-3945-B4F1-4CBDF882E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993" y="1412489"/>
            <a:ext cx="2926080" cy="4363844"/>
          </a:xfrm>
        </p:spPr>
        <p:txBody>
          <a:bodyPr>
            <a:normAutofit/>
          </a:bodyPr>
          <a:lstStyle/>
          <a:p>
            <a:endParaRPr lang="pt-BR" sz="200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02ED3B8-FFAA-2042-A790-0B0E4C06C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14526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DE1857-7247-FB45-97B2-24A6540EE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38328"/>
            <a:ext cx="3877056" cy="2249424"/>
          </a:xfrm>
        </p:spPr>
        <p:txBody>
          <a:bodyPr anchor="b">
            <a:normAutofit/>
          </a:bodyPr>
          <a:lstStyle/>
          <a:p>
            <a:pPr algn="l"/>
            <a:r>
              <a:rPr lang="pt-BR" sz="5000" dirty="0"/>
              <a:t>Obrigado!(a)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DE354B-2D42-B94E-B20D-952A5DFCD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724912"/>
            <a:ext cx="3209544" cy="1155525"/>
          </a:xfrm>
        </p:spPr>
        <p:txBody>
          <a:bodyPr anchor="t">
            <a:normAutofit/>
          </a:bodyPr>
          <a:lstStyle/>
          <a:p>
            <a:pPr algn="l"/>
            <a:r>
              <a:rPr lang="pt-BR" sz="2000" dirty="0"/>
              <a:t>fulano@gmail.com</a:t>
            </a:r>
          </a:p>
          <a:p>
            <a:pPr algn="l"/>
            <a:endParaRPr lang="pt-BR" sz="2000" dirty="0"/>
          </a:p>
        </p:txBody>
      </p:sp>
      <p:pic>
        <p:nvPicPr>
          <p:cNvPr id="7" name="Imagem 6" descr="Desenho de rosto de pessoa visto de perto&#10;&#10;Descrição gerada automaticamente">
            <a:extLst>
              <a:ext uri="{FF2B5EF4-FFF2-40B4-BE49-F238E27FC236}">
                <a16:creationId xmlns:a16="http://schemas.microsoft.com/office/drawing/2014/main" id="{183975AB-9330-2042-A5F0-77E958776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1" y="364866"/>
            <a:ext cx="4416894" cy="2541227"/>
          </a:xfrm>
          <a:prstGeom prst="rect">
            <a:avLst/>
          </a:prstGeom>
        </p:spPr>
      </p:pic>
      <p:pic>
        <p:nvPicPr>
          <p:cNvPr id="9" name="Imagem 8" descr="Uma imagem contendo Texto&#10;&#10;Descrição gerada automaticamente">
            <a:extLst>
              <a:ext uri="{FF2B5EF4-FFF2-40B4-BE49-F238E27FC236}">
                <a16:creationId xmlns:a16="http://schemas.microsoft.com/office/drawing/2014/main" id="{D4129471-2EA4-E34A-A9E6-346EAE10C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781" y="3539046"/>
            <a:ext cx="5702113" cy="238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184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</Words>
  <Application>Microsoft Macintosh PowerPoint</Application>
  <PresentationFormat>Widescreen</PresentationFormat>
  <Paragraphs>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Treinamentos Rede Cuidar 2021.1</vt:lpstr>
      <vt:lpstr>Olhando e suspeitando: quando a criança tem cardiopatia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Obrigado!(a)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Treinamentos Rede Cuidar 2021.1</dc:title>
  <dc:creator>Microsoft Office User</dc:creator>
  <cp:lastModifiedBy>Microsoft Office User</cp:lastModifiedBy>
  <cp:revision>1</cp:revision>
  <dcterms:created xsi:type="dcterms:W3CDTF">2021-01-13T17:00:28Z</dcterms:created>
  <dcterms:modified xsi:type="dcterms:W3CDTF">2021-01-13T17:46:45Z</dcterms:modified>
</cp:coreProperties>
</file>